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6O8cS5g03ssir8lt9SXaaMKGJ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f756b402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6f756b402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f756b402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16f756b402a_1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f756b402a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6f756b402a_1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f756b402a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16f756b402a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2ab757d94_4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172ab757d94_4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2ab757d94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172ab757d94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2ab757d94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172ab757d94_8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2ab757d94_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172ab757d94_8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2ab757d94_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172ab757d94_8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2ab757d94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72ab757d94_4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2ab757d94_8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172ab757d94_8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2ab757d94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172ab757d94_4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://drive.google.com/file/d/1TiKzgLLLhg63_Bn8zd6q8pcauuyRxKvZ/view" TargetMode="External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f756b402a_1_0"/>
          <p:cNvSpPr txBox="1"/>
          <p:nvPr>
            <p:ph idx="1" type="body"/>
          </p:nvPr>
        </p:nvSpPr>
        <p:spPr>
          <a:xfrm>
            <a:off x="838200" y="4891448"/>
            <a:ext cx="10751400" cy="14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Jitka Gabašová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průvodkyně škol a </a:t>
            </a:r>
            <a:r>
              <a:rPr b="1" lang="cs-CZ">
                <a:latin typeface="Arial"/>
                <a:ea typeface="Arial"/>
                <a:cs typeface="Arial"/>
                <a:sym typeface="Arial"/>
              </a:rPr>
              <a:t>hosté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6f756b402a_1_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5025" y="1079650"/>
            <a:ext cx="3076150" cy="20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6f756b402a_1_79"/>
          <p:cNvSpPr txBox="1"/>
          <p:nvPr>
            <p:ph idx="1" type="body"/>
          </p:nvPr>
        </p:nvSpPr>
        <p:spPr>
          <a:xfrm>
            <a:off x="349400" y="1557375"/>
            <a:ext cx="110043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          </a:t>
            </a:r>
            <a:r>
              <a:rPr lang="cs-CZ" sz="2500">
                <a:latin typeface="Arial"/>
                <a:ea typeface="Arial"/>
                <a:cs typeface="Arial"/>
                <a:sym typeface="Arial"/>
              </a:rPr>
              <a:t>  “</a:t>
            </a: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Chtěl bych víc výletů.”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“Chtěla bych mít delší přestávky.”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bych, aby bylo více hodin matematiky.”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bych, abychom měli více hodin informatiky.”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 bych lepší počítače na informatiku.”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 bych, abychom měli ve třídě elektrické klávesy.”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 chodila o hodinách ven.”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“Moc bych si přála mít automat s příklady.”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f756b402a_1_84"/>
          <p:cNvSpPr txBox="1"/>
          <p:nvPr>
            <p:ph idx="1" type="body"/>
          </p:nvPr>
        </p:nvSpPr>
        <p:spPr>
          <a:xfrm>
            <a:off x="708750" y="1088100"/>
            <a:ext cx="11140500" cy="53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434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bych, aby byla hodina moderního stylu.”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“Myslím si, že by bylo zajímavé chytat ryby a poznávat je.”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“Přál bych si, abychom o velké přestávce chodili na parkur.”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 bych, aby celá třída jezdila každou středu na plavání.”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“Přála bych si, abychom mohli vytvářet práci v hodinách.”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3429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“Přál bych si, aby bylo ve škole hřiště pro žáky.”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6629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“Chci mít venku přírodovědu.”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6f756b402a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550" y="4649725"/>
            <a:ext cx="3076150" cy="20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f756b402a_1_89"/>
          <p:cNvSpPr txBox="1"/>
          <p:nvPr>
            <p:ph idx="1" type="body"/>
          </p:nvPr>
        </p:nvSpPr>
        <p:spPr>
          <a:xfrm>
            <a:off x="352050" y="1115200"/>
            <a:ext cx="11749500" cy="55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4114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 bych chodit více ven.”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 den, kdy by byla hodina TV pro kluky (parkur) a pro holky (hodina  gymnastiky).”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 kratší dopolední vyučování.”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“Ráda bych, abychom jezdili na hory.”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571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 bych mít víc hodin tělocviku.”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“Přála bych si o hodinách přírodovědy chodit ven.”</a:t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latin typeface="Arial"/>
                <a:ea typeface="Arial"/>
                <a:cs typeface="Arial"/>
                <a:sym typeface="Arial"/>
              </a:rPr>
              <a:t>“Chtěl bych chodit ven o velké přestávce</a:t>
            </a:r>
            <a:r>
              <a:rPr lang="cs-CZ"/>
              <a:t>.”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2" name="Google Shape;142;g16f756b402a_1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6100" y="4706175"/>
            <a:ext cx="3076150" cy="20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2ab757d94_4_22"/>
          <p:cNvSpPr txBox="1"/>
          <p:nvPr/>
        </p:nvSpPr>
        <p:spPr>
          <a:xfrm>
            <a:off x="674850" y="1797025"/>
            <a:ext cx="108423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cs-CZ" sz="2400">
                <a:solidFill>
                  <a:schemeClr val="accent2"/>
                </a:solidFill>
              </a:rPr>
              <a:t>Minigrant</a:t>
            </a:r>
            <a:endParaRPr b="1" sz="2400">
              <a:solidFill>
                <a:schemeClr val="accent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Aktivně a spolu!</a:t>
            </a:r>
            <a:endParaRPr b="1" i="0" sz="6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MŠ a ZŠ Církvice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72ab757d94_8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600" y="1085400"/>
            <a:ext cx="7696800" cy="57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72ab757d94_8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600" y="1085400"/>
            <a:ext cx="7696800" cy="57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72ab757d94_8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600" y="1085400"/>
            <a:ext cx="7696800" cy="57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72ab757d94_8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600" y="1085400"/>
            <a:ext cx="7696800" cy="57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2ab757d94_4_12"/>
          <p:cNvSpPr txBox="1"/>
          <p:nvPr/>
        </p:nvSpPr>
        <p:spPr>
          <a:xfrm>
            <a:off x="674850" y="1797025"/>
            <a:ext cx="108423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cs-CZ" sz="2400">
                <a:solidFill>
                  <a:schemeClr val="accent2"/>
                </a:solidFill>
              </a:rPr>
              <a:t>Minigrant</a:t>
            </a:r>
            <a:endParaRPr b="1" sz="2400">
              <a:solidFill>
                <a:schemeClr val="accent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 řemesle je budoucnost</a:t>
            </a:r>
            <a:endParaRPr b="1" i="0" sz="6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SOŠ a SOU řemesel, Kutná Hora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172ab757d94_8_24" title="Smyčka fotky minigrant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2513" y="1039750"/>
            <a:ext cx="7626976" cy="57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72ab757d94_4_6"/>
          <p:cNvSpPr txBox="1"/>
          <p:nvPr/>
        </p:nvSpPr>
        <p:spPr>
          <a:xfrm>
            <a:off x="674850" y="1054375"/>
            <a:ext cx="108423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cs-CZ" sz="2400">
                <a:solidFill>
                  <a:schemeClr val="accent2"/>
                </a:solidFill>
              </a:rPr>
              <a:t>Řešíme společnou výzvu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cs-CZ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Učíme se venku</a:t>
            </a:r>
            <a:endParaRPr b="1" i="0" sz="6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cs-CZ" sz="1800">
                <a:solidFill>
                  <a:schemeClr val="accent2"/>
                </a:solidFill>
              </a:rPr>
              <a:t>(a přání dětí na vlaštovkách)</a:t>
            </a:r>
            <a:endParaRPr b="1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accent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ZŠ Uhlířské Janovice, 4. třída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2022-09-20T09:18:05Z</dcterms:created>
  <dc:creator>Sokolovi</dc:creator>
</cp:coreProperties>
</file>