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j0UaH4ulVySIWwdcJbw2SGBW7w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f54564d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6f54564d5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f54564d5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16f54564d59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6f54564d5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g16f54564d59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f54564d5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g16f54564d59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6f54564d5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g16f54564d59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6f54564d5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16f54564d59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6f54564d5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g16f54564d59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6f54564d59_0_0"/>
          <p:cNvSpPr txBox="1"/>
          <p:nvPr>
            <p:ph idx="1" type="body"/>
          </p:nvPr>
        </p:nvSpPr>
        <p:spPr>
          <a:xfrm>
            <a:off x="141450" y="4954175"/>
            <a:ext cx="119091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cs-CZ">
                <a:solidFill>
                  <a:srgbClr val="1717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KDO JINÝ, KDYŽ NE</a:t>
            </a:r>
            <a:r>
              <a:rPr b="1" lang="cs-CZ">
                <a:solidFill>
                  <a:srgbClr val="3D85C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cs-CZ">
                <a:solidFill>
                  <a:schemeClr val="accent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MY</a:t>
            </a:r>
            <a:r>
              <a:rPr b="1" lang="cs-CZ">
                <a:solidFill>
                  <a:srgbClr val="3D85C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cs-CZ">
                <a:solidFill>
                  <a:srgbClr val="1717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SPOLEČNĚ. </a:t>
            </a:r>
            <a:endParaRPr b="1">
              <a:solidFill>
                <a:srgbClr val="17171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cs-CZ">
                <a:solidFill>
                  <a:srgbClr val="1717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KDY JINDY, KDYŽ NE </a:t>
            </a:r>
            <a:r>
              <a:rPr b="1" lang="cs-CZ">
                <a:solidFill>
                  <a:srgbClr val="C6D30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TEĎ</a:t>
            </a:r>
            <a:r>
              <a:rPr b="1" lang="cs-CZ">
                <a:solidFill>
                  <a:srgbClr val="17171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 NAŠIMI DĚTMI.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16f54564d59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0950" y="1146775"/>
            <a:ext cx="8437500" cy="56249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16f54564d59_0_4"/>
          <p:cNvSpPr txBox="1"/>
          <p:nvPr/>
        </p:nvSpPr>
        <p:spPr>
          <a:xfrm>
            <a:off x="4110050" y="675150"/>
            <a:ext cx="342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16f54564d59_0_4"/>
          <p:cNvSpPr txBox="1"/>
          <p:nvPr/>
        </p:nvSpPr>
        <p:spPr>
          <a:xfrm>
            <a:off x="4373625" y="399750"/>
            <a:ext cx="3251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s-CZ" sz="3200" u="none" cap="none" strike="noStrike">
                <a:solidFill>
                  <a:srgbClr val="25AEE5"/>
                </a:solidFill>
                <a:latin typeface="Arial"/>
                <a:ea typeface="Arial"/>
                <a:cs typeface="Arial"/>
                <a:sym typeface="Arial"/>
              </a:rPr>
              <a:t>RESPEKT</a:t>
            </a:r>
            <a:r>
              <a:rPr b="1" i="0" lang="cs-CZ" sz="3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f54564d59_0_10"/>
          <p:cNvSpPr txBox="1"/>
          <p:nvPr/>
        </p:nvSpPr>
        <p:spPr>
          <a:xfrm>
            <a:off x="4110050" y="675150"/>
            <a:ext cx="342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16f54564d59_0_10"/>
          <p:cNvSpPr txBox="1"/>
          <p:nvPr/>
        </p:nvSpPr>
        <p:spPr>
          <a:xfrm>
            <a:off x="3839550" y="445050"/>
            <a:ext cx="4512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s-CZ" sz="3200" u="none" cap="none" strike="noStrike">
                <a:solidFill>
                  <a:srgbClr val="25AEE5"/>
                </a:solidFill>
                <a:latin typeface="Arial"/>
                <a:ea typeface="Arial"/>
                <a:cs typeface="Arial"/>
                <a:sym typeface="Arial"/>
              </a:rPr>
              <a:t>SDÍLENÝ DOPAD</a:t>
            </a:r>
            <a:endParaRPr b="1" i="0" sz="3200" u="none" cap="none" strike="noStrike">
              <a:solidFill>
                <a:srgbClr val="25AE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g16f54564d59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0300" y="1150400"/>
            <a:ext cx="8280003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f54564d59_0_16"/>
          <p:cNvSpPr txBox="1"/>
          <p:nvPr/>
        </p:nvSpPr>
        <p:spPr>
          <a:xfrm>
            <a:off x="4110050" y="675150"/>
            <a:ext cx="342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16f54564d59_0_16"/>
          <p:cNvSpPr txBox="1"/>
          <p:nvPr/>
        </p:nvSpPr>
        <p:spPr>
          <a:xfrm>
            <a:off x="3954825" y="394250"/>
            <a:ext cx="5669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cs-CZ" sz="2600" u="none" cap="none" strike="noStrike">
                <a:solidFill>
                  <a:srgbClr val="25AEE5"/>
                </a:solidFill>
                <a:latin typeface="Arial"/>
                <a:ea typeface="Arial"/>
                <a:cs typeface="Arial"/>
                <a:sym typeface="Arial"/>
              </a:rPr>
              <a:t>PŘÍLEŽITOST PRO ROVNÉ ŠANCE</a:t>
            </a:r>
            <a:r>
              <a:rPr b="1" i="0" lang="cs-CZ" sz="2600" u="none" cap="none" strike="noStrike">
                <a:solidFill>
                  <a:srgbClr val="5999D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600" u="none" cap="none" strike="noStrike">
              <a:solidFill>
                <a:srgbClr val="5999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16f54564d59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6450" y="1075350"/>
            <a:ext cx="8279997" cy="562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6f54564d59_0_22"/>
          <p:cNvSpPr txBox="1"/>
          <p:nvPr/>
        </p:nvSpPr>
        <p:spPr>
          <a:xfrm>
            <a:off x="4110050" y="675150"/>
            <a:ext cx="342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6f54564d59_0_22"/>
          <p:cNvSpPr txBox="1"/>
          <p:nvPr/>
        </p:nvSpPr>
        <p:spPr>
          <a:xfrm>
            <a:off x="3823900" y="436575"/>
            <a:ext cx="582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cs-CZ" sz="2600" u="none" cap="none" strike="noStrike">
                <a:solidFill>
                  <a:srgbClr val="25AEE5"/>
                </a:solidFill>
                <a:latin typeface="Arial"/>
                <a:ea typeface="Arial"/>
                <a:cs typeface="Arial"/>
                <a:sym typeface="Arial"/>
              </a:rPr>
              <a:t>PARTNERSTVÍ PRO VZDĚLÁVÁNÍ</a:t>
            </a:r>
            <a:endParaRPr b="1" i="0" sz="2600" u="none" cap="none" strike="noStrike">
              <a:solidFill>
                <a:srgbClr val="25AE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16f54564d59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5825" y="1156875"/>
            <a:ext cx="8280003" cy="540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6f54564d59_0_28"/>
          <p:cNvSpPr txBox="1"/>
          <p:nvPr/>
        </p:nvSpPr>
        <p:spPr>
          <a:xfrm>
            <a:off x="4110050" y="675150"/>
            <a:ext cx="342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6f54564d59_0_28"/>
          <p:cNvSpPr txBox="1"/>
          <p:nvPr/>
        </p:nvSpPr>
        <p:spPr>
          <a:xfrm>
            <a:off x="3990525" y="385275"/>
            <a:ext cx="4512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s-CZ" sz="3200" u="none" cap="none" strike="noStrike">
                <a:solidFill>
                  <a:srgbClr val="25AEE5"/>
                </a:solidFill>
                <a:latin typeface="Arial"/>
                <a:ea typeface="Arial"/>
                <a:cs typeface="Arial"/>
                <a:sym typeface="Arial"/>
              </a:rPr>
              <a:t>PARTICIPACE</a:t>
            </a:r>
            <a:endParaRPr b="1" i="0" sz="3200" u="none" cap="none" strike="noStrike">
              <a:solidFill>
                <a:srgbClr val="25AE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g16f54564d59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1700" y="1075350"/>
            <a:ext cx="8248599" cy="549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f54564d59_0_34"/>
          <p:cNvSpPr txBox="1"/>
          <p:nvPr/>
        </p:nvSpPr>
        <p:spPr>
          <a:xfrm>
            <a:off x="4110050" y="675150"/>
            <a:ext cx="342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6f54564d59_0_34"/>
          <p:cNvSpPr txBox="1"/>
          <p:nvPr/>
        </p:nvSpPr>
        <p:spPr>
          <a:xfrm>
            <a:off x="4292050" y="410050"/>
            <a:ext cx="4512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s-CZ" sz="3200" u="none" cap="none" strike="noStrike">
                <a:solidFill>
                  <a:srgbClr val="25AEE5"/>
                </a:solidFill>
                <a:latin typeface="Arial"/>
                <a:ea typeface="Arial"/>
                <a:cs typeface="Arial"/>
                <a:sym typeface="Arial"/>
              </a:rPr>
              <a:t>ZAPOJENÍ DĚTÍ</a:t>
            </a:r>
            <a:endParaRPr b="1" i="0" sz="3200" u="none" cap="none" strike="noStrike">
              <a:solidFill>
                <a:srgbClr val="25AE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g16f54564d59_0_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5775" y="1075350"/>
            <a:ext cx="8419066" cy="56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2022-09-20T09:18:05Z</dcterms:created>
  <dc:creator>Sokolovi</dc:creator>
</cp:coreProperties>
</file>